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9" r:id="rId3"/>
    <p:sldId id="300" r:id="rId4"/>
    <p:sldId id="304" r:id="rId5"/>
    <p:sldId id="306" r:id="rId6"/>
    <p:sldId id="301" r:id="rId7"/>
    <p:sldId id="307" r:id="rId8"/>
    <p:sldId id="308" r:id="rId9"/>
    <p:sldId id="302" r:id="rId10"/>
    <p:sldId id="309" r:id="rId11"/>
    <p:sldId id="303" r:id="rId12"/>
    <p:sldId id="26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18B"/>
    <a:srgbClr val="F6703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593D415-96E1-428F-A2EE-6B784C2AE9B1}">
  <a:tblStyle styleId="{5593D415-96E1-428F-A2EE-6B784C2AE9B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73" autoAdjust="0"/>
  </p:normalViewPr>
  <p:slideViewPr>
    <p:cSldViewPr snapToGrid="0">
      <p:cViewPr varScale="1">
        <p:scale>
          <a:sx n="141" d="100"/>
          <a:sy n="141" d="100"/>
        </p:scale>
        <p:origin x="5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31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GM everyone,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I’m Tan from group P2, and my friend Duc from group P3.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Our products are both mobile apps, so in this presentation we will introduce them together.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And again, this is the demo for that app. It’s just a beta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414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 that’s all about the apps.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Ok, Let’s relax with our video advertisement about collecting information of TURKU.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123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THANK YOU.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First, we will introduce the app from group P2, it is the iLukkari app.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 then, it is the e-market app from group P3.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 the next one is our future development,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app called My Mobile Tutor.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 finally, a conclusion.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Let’s start with iLukkari app.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a cross-platform mobile for TUAS students and staffs can check their daily schedule easily.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idea of this app is to give an easier TUAS timetable.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Because the current TUAS timetable website is not compatible with small screens.</a:t>
            </a:r>
          </a:p>
        </p:txBody>
      </p:sp>
    </p:spTree>
    <p:extLst>
      <p:ext uri="{BB962C8B-B14F-4D97-AF65-F5344CB8AC3E}">
        <p14:creationId xmlns:p14="http://schemas.microsoft.com/office/powerpoint/2010/main" val="179761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This app offer a responsive UI, offline access, cross-mobile-platform,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As well as the schedule data will be updated automatically,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app can also detect the current campus location.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79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This is the demo of our prototype.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(run the video)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It’s quite simple currently.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Now my friend will talk about his app.</a:t>
            </a:r>
          </a:p>
        </p:txBody>
      </p:sp>
    </p:spTree>
    <p:extLst>
      <p:ext uri="{BB962C8B-B14F-4D97-AF65-F5344CB8AC3E}">
        <p14:creationId xmlns:p14="http://schemas.microsoft.com/office/powerpoint/2010/main" val="348396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50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703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234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Ok, Thanks Duc,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 that’s about our apps.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Luckily, during our development process, we have met a company who is developing their app also.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 this is their app: My Mobile Mentor.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With the idea is to centralize information around Turku into just one app.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app offers many kinds of information, including information from our apps.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We’re currently working, trying to release the first version during this August,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Especially for international students who will come in September can make use of it.</a:t>
            </a:r>
          </a:p>
        </p:txBody>
      </p:sp>
    </p:spTree>
    <p:extLst>
      <p:ext uri="{BB962C8B-B14F-4D97-AF65-F5344CB8AC3E}">
        <p14:creationId xmlns:p14="http://schemas.microsoft.com/office/powerpoint/2010/main" val="12260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99999"/>
              </a:buClr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1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67031"/>
              </a:buClr>
              <a:buSzPct val="1000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7" r:id="rId4"/>
    <p:sldLayoutId id="2147483660" r:id="rId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225552" y="1640686"/>
            <a:ext cx="3879973" cy="22992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nn-NO" sz="4000" dirty="0"/>
              <a:t>My Mobile Tutor</a:t>
            </a:r>
            <a:br>
              <a:rPr lang="nn-NO" dirty="0"/>
            </a:br>
            <a:br>
              <a:rPr lang="nn-NO" dirty="0"/>
            </a:br>
            <a:r>
              <a:rPr lang="nn-NO" dirty="0">
                <a:solidFill>
                  <a:srgbClr val="0070C0"/>
                </a:solidFill>
              </a:rPr>
              <a:t>iLukkari</a:t>
            </a:r>
            <a:r>
              <a:rPr lang="nn-NO" dirty="0"/>
              <a:t> | </a:t>
            </a:r>
            <a:r>
              <a:rPr lang="nn-NO" dirty="0">
                <a:solidFill>
                  <a:schemeClr val="accent4">
                    <a:lumMod val="50000"/>
                  </a:schemeClr>
                </a:solidFill>
              </a:rPr>
              <a:t>e-Market</a:t>
            </a:r>
            <a:endParaRPr lang="en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601" y="64707"/>
            <a:ext cx="955959" cy="53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036064" y="4956048"/>
            <a:ext cx="6383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>
                    <a:lumMod val="50000"/>
                  </a:schemeClr>
                </a:solidFill>
              </a:rPr>
              <a:t>Turku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991" y="4567871"/>
            <a:ext cx="1054462" cy="4153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111400" y="389487"/>
            <a:ext cx="2325893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iLukkari</a:t>
            </a: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An easier TUAS timetable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Shape 137"/>
          <p:cNvSpPr txBox="1">
            <a:spLocks/>
          </p:cNvSpPr>
          <p:nvPr/>
        </p:nvSpPr>
        <p:spPr>
          <a:xfrm>
            <a:off x="90079" y="1527772"/>
            <a:ext cx="2347214" cy="9379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32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E-Market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make decision more easily</a:t>
            </a:r>
          </a:p>
        </p:txBody>
      </p:sp>
      <p:sp>
        <p:nvSpPr>
          <p:cNvPr id="10" name="Shape 137"/>
          <p:cNvSpPr txBox="1">
            <a:spLocks/>
          </p:cNvSpPr>
          <p:nvPr/>
        </p:nvSpPr>
        <p:spPr>
          <a:xfrm>
            <a:off x="111401" y="2699464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/>
              <a:t>3. </a:t>
            </a:r>
            <a:r>
              <a:rPr lang="en-US" sz="2000" dirty="0"/>
              <a:t>My Mobile Tutor</a:t>
            </a:r>
          </a:p>
          <a:p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choose your future</a:t>
            </a:r>
            <a:endParaRPr lang="en" sz="1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Shape 137"/>
          <p:cNvSpPr txBox="1">
            <a:spLocks/>
          </p:cNvSpPr>
          <p:nvPr/>
        </p:nvSpPr>
        <p:spPr>
          <a:xfrm>
            <a:off x="111401" y="3837749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4.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4418" y="18943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Demo</a:t>
            </a:r>
          </a:p>
        </p:txBody>
      </p:sp>
      <p:pic>
        <p:nvPicPr>
          <p:cNvPr id="3" name="My Mobile Tu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683" r="8929"/>
          <a:stretch/>
        </p:blipFill>
        <p:spPr>
          <a:xfrm>
            <a:off x="4382673" y="17528"/>
            <a:ext cx="2895706" cy="51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7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111400" y="389487"/>
            <a:ext cx="2325893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iLukkari</a:t>
            </a: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An easier TUAS timetable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Shape 137"/>
          <p:cNvSpPr txBox="1">
            <a:spLocks/>
          </p:cNvSpPr>
          <p:nvPr/>
        </p:nvSpPr>
        <p:spPr>
          <a:xfrm>
            <a:off x="90079" y="1527772"/>
            <a:ext cx="2347214" cy="9379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32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E-Market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make decision more easily</a:t>
            </a:r>
          </a:p>
        </p:txBody>
      </p:sp>
      <p:sp>
        <p:nvSpPr>
          <p:cNvPr id="10" name="Shape 137"/>
          <p:cNvSpPr txBox="1">
            <a:spLocks/>
          </p:cNvSpPr>
          <p:nvPr/>
        </p:nvSpPr>
        <p:spPr>
          <a:xfrm>
            <a:off x="111401" y="2699464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My Mobile Tutor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choose your future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Shape 137"/>
          <p:cNvSpPr txBox="1">
            <a:spLocks/>
          </p:cNvSpPr>
          <p:nvPr/>
        </p:nvSpPr>
        <p:spPr>
          <a:xfrm>
            <a:off x="111401" y="3837749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/>
              <a:t>4.</a:t>
            </a:r>
          </a:p>
          <a:p>
            <a:r>
              <a:rPr lang="en-US" sz="2000" dirty="0"/>
              <a:t>Conclusion</a:t>
            </a:r>
            <a:endParaRPr lang="en" sz="2000" dirty="0"/>
          </a:p>
        </p:txBody>
      </p:sp>
      <p:pic>
        <p:nvPicPr>
          <p:cNvPr id="2" name="video-promotion-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8884" y="882196"/>
            <a:ext cx="6526705" cy="3671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3420" y="204821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FFFF00"/>
                </a:solidFill>
                <a:latin typeface="Berlin Sans FB Demi" panose="020E0802020502020306" pitchFamily="34" charset="0"/>
              </a:rPr>
              <a:t>Future development</a:t>
            </a:r>
          </a:p>
        </p:txBody>
      </p:sp>
    </p:spTree>
    <p:extLst>
      <p:ext uri="{BB962C8B-B14F-4D97-AF65-F5344CB8AC3E}">
        <p14:creationId xmlns:p14="http://schemas.microsoft.com/office/powerpoint/2010/main" val="497104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9215" y="1065047"/>
            <a:ext cx="5240705" cy="301340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46573" y="482089"/>
            <a:ext cx="3246900" cy="5673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Content</a:t>
            </a:r>
            <a:endParaRPr lang="en" dirty="0"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878846" y="598690"/>
            <a:ext cx="3722079" cy="38444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iLukkari </a:t>
            </a:r>
          </a:p>
          <a:p>
            <a:pPr>
              <a:spcAft>
                <a:spcPts val="2500"/>
              </a:spcAft>
              <a:buNone/>
            </a:pPr>
            <a:r>
              <a:rPr lang="en-US" dirty="0"/>
              <a:t>    </a:t>
            </a:r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an easier TUAS timetable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 startAt="2"/>
            </a:pPr>
            <a:r>
              <a:rPr lang="en-US" dirty="0"/>
              <a:t>E-Market</a:t>
            </a:r>
          </a:p>
          <a:p>
            <a:pPr>
              <a:spcAft>
                <a:spcPts val="2500"/>
              </a:spcAft>
              <a:buNone/>
            </a:pPr>
            <a:r>
              <a:rPr lang="en-US" dirty="0"/>
              <a:t>   </a:t>
            </a:r>
            <a:r>
              <a:rPr lang="en-US" sz="1400" i="1" dirty="0"/>
              <a:t> </a:t>
            </a:r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make decision more easily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 startAt="3"/>
            </a:pPr>
            <a:r>
              <a:rPr lang="en-US" dirty="0"/>
              <a:t>My </a:t>
            </a:r>
            <a:r>
              <a:rPr lang="en-US"/>
              <a:t>Mobile Mentor</a:t>
            </a:r>
            <a:endParaRPr lang="en-US" dirty="0"/>
          </a:p>
          <a:p>
            <a:pPr>
              <a:spcAft>
                <a:spcPts val="2500"/>
              </a:spcAft>
              <a:buNone/>
            </a:pPr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    choose your future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 startAt="4"/>
            </a:pPr>
            <a:r>
              <a:rPr lang="en-US" dirty="0"/>
              <a:t>Conclusion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4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0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40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0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111400" y="389487"/>
            <a:ext cx="2325893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/>
              <a:t>1.</a:t>
            </a:r>
            <a:r>
              <a:rPr lang="en-US" sz="3200" dirty="0"/>
              <a:t> </a:t>
            </a:r>
            <a:r>
              <a:rPr lang="en-US" dirty="0"/>
              <a:t>iLukkari</a:t>
            </a:r>
            <a:endParaRPr lang="en" b="1" dirty="0"/>
          </a:p>
          <a:p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An easier TUAS timetable</a:t>
            </a:r>
            <a:endParaRPr lang="en" sz="1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Shape 137"/>
          <p:cNvSpPr txBox="1">
            <a:spLocks/>
          </p:cNvSpPr>
          <p:nvPr/>
        </p:nvSpPr>
        <p:spPr>
          <a:xfrm>
            <a:off x="90079" y="1527772"/>
            <a:ext cx="2347214" cy="9379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32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E-Market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make decision more easily</a:t>
            </a:r>
          </a:p>
        </p:txBody>
      </p:sp>
      <p:sp>
        <p:nvSpPr>
          <p:cNvPr id="10" name="Shape 137"/>
          <p:cNvSpPr txBox="1">
            <a:spLocks/>
          </p:cNvSpPr>
          <p:nvPr/>
        </p:nvSpPr>
        <p:spPr>
          <a:xfrm>
            <a:off x="111401" y="2699464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My Mobile Tutor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choose your future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Shape 137"/>
          <p:cNvSpPr txBox="1">
            <a:spLocks/>
          </p:cNvSpPr>
          <p:nvPr/>
        </p:nvSpPr>
        <p:spPr>
          <a:xfrm>
            <a:off x="111401" y="3837749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4.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85213" y="171482"/>
            <a:ext cx="2412840" cy="1276412"/>
            <a:chOff x="2885213" y="171482"/>
            <a:chExt cx="2412840" cy="127641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4911" y="171482"/>
              <a:ext cx="1813444" cy="89298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85213" y="1140117"/>
              <a:ext cx="2412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 cross-platform mobile app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245049" y="171482"/>
            <a:ext cx="2533066" cy="1276413"/>
            <a:chOff x="6245049" y="171482"/>
            <a:chExt cx="2533066" cy="1276413"/>
          </a:xfrm>
        </p:grpSpPr>
        <p:pic>
          <p:nvPicPr>
            <p:cNvPr id="14" name="Picture 13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23052" y="171482"/>
              <a:ext cx="1672967" cy="919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245049" y="1140118"/>
              <a:ext cx="2533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For TUAS students and staffs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53755" y="1702272"/>
            <a:ext cx="5288119" cy="3332370"/>
            <a:chOff x="2953755" y="1702272"/>
            <a:chExt cx="5288119" cy="3332370"/>
          </a:xfrm>
        </p:grpSpPr>
        <p:sp>
          <p:nvSpPr>
            <p:cNvPr id="7" name="TextBox 6"/>
            <p:cNvSpPr txBox="1"/>
            <p:nvPr/>
          </p:nvSpPr>
          <p:spPr>
            <a:xfrm>
              <a:off x="3863889" y="1702272"/>
              <a:ext cx="41240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FF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To check the daily schedule easily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953755" y="2221864"/>
              <a:ext cx="1982778" cy="2775394"/>
              <a:chOff x="2953755" y="2221864"/>
              <a:chExt cx="1982778" cy="27753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/>
              <a:srcRect t="10141"/>
              <a:stretch/>
            </p:blipFill>
            <p:spPr>
              <a:xfrm>
                <a:off x="2984440" y="2221864"/>
                <a:ext cx="1914235" cy="2775394"/>
              </a:xfrm>
              <a:prstGeom prst="rect">
                <a:avLst/>
              </a:prstGeom>
            </p:spPr>
          </p:pic>
          <p:cxnSp>
            <p:nvCxnSpPr>
              <p:cNvPr id="17" name="Straight Connector 16"/>
              <p:cNvCxnSpPr/>
              <p:nvPr/>
            </p:nvCxnSpPr>
            <p:spPr>
              <a:xfrm flipH="1">
                <a:off x="2953755" y="2234137"/>
                <a:ext cx="1885438" cy="27186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984440" y="2221864"/>
                <a:ext cx="1952093" cy="271865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9291274"/>
                </p:ext>
              </p:extLst>
            </p:nvPr>
          </p:nvGraphicFramePr>
          <p:xfrm>
            <a:off x="6772746" y="2221864"/>
            <a:ext cx="1469128" cy="28127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4" name="Image" r:id="rId7" imgW="3529800" imgH="6755400" progId="Photoshop.Image.13">
                    <p:embed/>
                  </p:oleObj>
                </mc:Choice>
                <mc:Fallback>
                  <p:oleObj name="Image" r:id="rId7" imgW="3529800" imgH="675540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772746" y="2221864"/>
                          <a:ext cx="1469128" cy="28127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51990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18B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111400" y="389487"/>
            <a:ext cx="2325893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/>
              <a:t>1.</a:t>
            </a:r>
            <a:r>
              <a:rPr lang="en-US" sz="3200" dirty="0"/>
              <a:t> </a:t>
            </a:r>
            <a:r>
              <a:rPr lang="en-US" dirty="0"/>
              <a:t>iLukkari</a:t>
            </a:r>
            <a:endParaRPr lang="en" b="1" dirty="0"/>
          </a:p>
          <a:p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An easier TUAS timetable</a:t>
            </a:r>
            <a:endParaRPr lang="en" sz="1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Shape 137"/>
          <p:cNvSpPr txBox="1">
            <a:spLocks/>
          </p:cNvSpPr>
          <p:nvPr/>
        </p:nvSpPr>
        <p:spPr>
          <a:xfrm>
            <a:off x="90079" y="1527772"/>
            <a:ext cx="2347214" cy="9379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32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E-Market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make decision more easily</a:t>
            </a:r>
          </a:p>
        </p:txBody>
      </p:sp>
      <p:sp>
        <p:nvSpPr>
          <p:cNvPr id="10" name="Shape 137"/>
          <p:cNvSpPr txBox="1">
            <a:spLocks/>
          </p:cNvSpPr>
          <p:nvPr/>
        </p:nvSpPr>
        <p:spPr>
          <a:xfrm>
            <a:off x="111401" y="2699464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My Mobile Tutor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choose your future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Shape 137"/>
          <p:cNvSpPr txBox="1">
            <a:spLocks/>
          </p:cNvSpPr>
          <p:nvPr/>
        </p:nvSpPr>
        <p:spPr>
          <a:xfrm>
            <a:off x="111401" y="3837749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4.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 descr="A picture containing screenshot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25" y="446833"/>
            <a:ext cx="6491158" cy="41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437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111400" y="389487"/>
            <a:ext cx="2325893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/>
              <a:t>1.</a:t>
            </a:r>
            <a:r>
              <a:rPr lang="en-US" sz="3200" dirty="0"/>
              <a:t> </a:t>
            </a:r>
            <a:r>
              <a:rPr lang="en-US" dirty="0"/>
              <a:t>iLukkari</a:t>
            </a:r>
            <a:endParaRPr lang="en" b="1" dirty="0"/>
          </a:p>
          <a:p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An easier TUAS timetable</a:t>
            </a:r>
            <a:endParaRPr lang="en" sz="1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Shape 137"/>
          <p:cNvSpPr txBox="1">
            <a:spLocks/>
          </p:cNvSpPr>
          <p:nvPr/>
        </p:nvSpPr>
        <p:spPr>
          <a:xfrm>
            <a:off x="90079" y="1527772"/>
            <a:ext cx="2347214" cy="9379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32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E-Market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make decision more easily</a:t>
            </a:r>
          </a:p>
        </p:txBody>
      </p:sp>
      <p:sp>
        <p:nvSpPr>
          <p:cNvPr id="10" name="Shape 137"/>
          <p:cNvSpPr txBox="1">
            <a:spLocks/>
          </p:cNvSpPr>
          <p:nvPr/>
        </p:nvSpPr>
        <p:spPr>
          <a:xfrm>
            <a:off x="111401" y="2699464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My Mobile Tutor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choose your future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Shape 137"/>
          <p:cNvSpPr txBox="1">
            <a:spLocks/>
          </p:cNvSpPr>
          <p:nvPr/>
        </p:nvSpPr>
        <p:spPr>
          <a:xfrm>
            <a:off x="111401" y="3837749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4.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418" y="18943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Demo</a:t>
            </a:r>
          </a:p>
        </p:txBody>
      </p:sp>
      <p:pic>
        <p:nvPicPr>
          <p:cNvPr id="2" name="iLukkari_app-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0498" y="0"/>
            <a:ext cx="3743846" cy="51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51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111400" y="389487"/>
            <a:ext cx="2325893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iLukkari</a:t>
            </a: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An easier TUAS timetable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Shape 137"/>
          <p:cNvSpPr txBox="1">
            <a:spLocks/>
          </p:cNvSpPr>
          <p:nvPr/>
        </p:nvSpPr>
        <p:spPr>
          <a:xfrm>
            <a:off x="90079" y="1527772"/>
            <a:ext cx="2347214" cy="9379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3200" b="1" dirty="0"/>
          </a:p>
          <a:p>
            <a:r>
              <a:rPr lang="en" sz="3200" b="1" dirty="0"/>
              <a:t>2. </a:t>
            </a:r>
            <a:r>
              <a:rPr lang="en-US" sz="2000" dirty="0"/>
              <a:t>E-Market</a:t>
            </a:r>
          </a:p>
          <a:p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make decision more easily</a:t>
            </a:r>
          </a:p>
        </p:txBody>
      </p:sp>
      <p:sp>
        <p:nvSpPr>
          <p:cNvPr id="10" name="Shape 137"/>
          <p:cNvSpPr txBox="1">
            <a:spLocks/>
          </p:cNvSpPr>
          <p:nvPr/>
        </p:nvSpPr>
        <p:spPr>
          <a:xfrm>
            <a:off x="111401" y="2699464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My Mobile Tutor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choose your future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Shape 137"/>
          <p:cNvSpPr txBox="1">
            <a:spLocks/>
          </p:cNvSpPr>
          <p:nvPr/>
        </p:nvSpPr>
        <p:spPr>
          <a:xfrm>
            <a:off x="111401" y="3837749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4.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55257" y="2082082"/>
            <a:ext cx="5024532" cy="2924465"/>
            <a:chOff x="3055257" y="2082082"/>
            <a:chExt cx="5024532" cy="2924465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7626610"/>
                </p:ext>
              </p:extLst>
            </p:nvPr>
          </p:nvGraphicFramePr>
          <p:xfrm>
            <a:off x="3221225" y="2129273"/>
            <a:ext cx="1600508" cy="2823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3" name="Image" r:id="rId4" imgW="4850640" imgH="8545680" progId="Photoshop.Image.13">
                    <p:embed/>
                  </p:oleObj>
                </mc:Choice>
                <mc:Fallback>
                  <p:oleObj name="Image" r:id="rId4" imgW="4850640" imgH="854568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221225" y="2129273"/>
                          <a:ext cx="1600508" cy="28237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17"/>
            <p:cNvGrpSpPr/>
            <p:nvPr/>
          </p:nvGrpSpPr>
          <p:grpSpPr>
            <a:xfrm>
              <a:off x="3055257" y="2109522"/>
              <a:ext cx="1964710" cy="2897025"/>
              <a:chOff x="2777906" y="1729431"/>
              <a:chExt cx="1982778" cy="2730926"/>
            </a:xfrm>
          </p:grpSpPr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 flipH="1">
                <a:off x="2777906" y="1741704"/>
                <a:ext cx="1885438" cy="27186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>
                <a:off x="2808591" y="1729431"/>
                <a:ext cx="1952093" cy="271865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/>
            <a:srcRect t="3489" r="8637" b="8592"/>
            <a:stretch/>
          </p:blipFill>
          <p:spPr>
            <a:xfrm>
              <a:off x="6291738" y="2082082"/>
              <a:ext cx="1788051" cy="2870967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2747882" y="133350"/>
            <a:ext cx="5634119" cy="1631216"/>
            <a:chOff x="2747882" y="133350"/>
            <a:chExt cx="5634119" cy="1631216"/>
          </a:xfrm>
        </p:grpSpPr>
        <p:pic>
          <p:nvPicPr>
            <p:cNvPr id="21" name="Picture 20" descr="A picture containing thing&#10;&#10;Description generated with high confidenc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747882" y="133350"/>
              <a:ext cx="1161143" cy="1219200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generated with very high confidenc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5764" y="241146"/>
              <a:ext cx="1196237" cy="120120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909025" y="133350"/>
              <a:ext cx="317394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>
                  <a:solidFill>
                    <a:srgbClr val="FFFF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E-Market mobile app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i="1" dirty="0">
                  <a:solidFill>
                    <a:srgbClr val="FFFF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to seek for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>
                  <a:solidFill>
                    <a:srgbClr val="FFFF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online products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>
                  <a:solidFill>
                    <a:srgbClr val="FFFF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easily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4471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111400" y="389487"/>
            <a:ext cx="2325893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iLukkari</a:t>
            </a: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An easier TUAS timetable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Shape 137"/>
          <p:cNvSpPr txBox="1">
            <a:spLocks/>
          </p:cNvSpPr>
          <p:nvPr/>
        </p:nvSpPr>
        <p:spPr>
          <a:xfrm>
            <a:off x="90079" y="1527772"/>
            <a:ext cx="2347214" cy="9379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3200" b="1" dirty="0"/>
          </a:p>
          <a:p>
            <a:r>
              <a:rPr lang="en" sz="3200" b="1" dirty="0"/>
              <a:t>2. </a:t>
            </a:r>
            <a:r>
              <a:rPr lang="en-US" sz="2000" dirty="0"/>
              <a:t>E-Market</a:t>
            </a:r>
          </a:p>
          <a:p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make decision more easily</a:t>
            </a:r>
          </a:p>
        </p:txBody>
      </p:sp>
      <p:sp>
        <p:nvSpPr>
          <p:cNvPr id="10" name="Shape 137"/>
          <p:cNvSpPr txBox="1">
            <a:spLocks/>
          </p:cNvSpPr>
          <p:nvPr/>
        </p:nvSpPr>
        <p:spPr>
          <a:xfrm>
            <a:off x="111401" y="2699464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My Mobile Tutor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choose your future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Shape 137"/>
          <p:cNvSpPr txBox="1">
            <a:spLocks/>
          </p:cNvSpPr>
          <p:nvPr/>
        </p:nvSpPr>
        <p:spPr>
          <a:xfrm>
            <a:off x="111401" y="3837749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4.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7142" y="210516"/>
            <a:ext cx="1723549" cy="1473348"/>
            <a:chOff x="2770377" y="452234"/>
            <a:chExt cx="1723549" cy="14733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4514" y="452234"/>
              <a:ext cx="1064889" cy="107553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770377" y="1617805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Berlin Sans FB" panose="020E0602020502020306" pitchFamily="34" charset="0"/>
                </a:rPr>
                <a:t>Collect products’ info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93776" y="-31324"/>
            <a:ext cx="1715534" cy="1715188"/>
            <a:chOff x="4827011" y="210394"/>
            <a:chExt cx="1715534" cy="17151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072" y="210394"/>
              <a:ext cx="1407411" cy="140741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827011" y="1617805"/>
              <a:ext cx="1715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Berlin Sans FB" panose="020E0602020502020306" pitchFamily="34" charset="0"/>
                </a:rPr>
                <a:t>Products notification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036815" y="39851"/>
            <a:ext cx="1519968" cy="1632990"/>
            <a:chOff x="6970050" y="281569"/>
            <a:chExt cx="1519968" cy="1632990"/>
          </a:xfrm>
        </p:grpSpPr>
        <p:pic>
          <p:nvPicPr>
            <p:cNvPr id="14" name="Picture 13" descr="A picture containing device, thing, fan&#10;&#10;Description generated with high confiden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6933" y="281569"/>
              <a:ext cx="1246203" cy="124620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970050" y="1606782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Berlin Sans FB" panose="020E0602020502020306" pitchFamily="34" charset="0"/>
                </a:rPr>
                <a:t>Online purchasing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70726" y="1782674"/>
            <a:ext cx="6573273" cy="1527244"/>
            <a:chOff x="2564589" y="1926918"/>
            <a:chExt cx="6579411" cy="155614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4589" y="1927794"/>
              <a:ext cx="1559763" cy="155526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4352" y="1926920"/>
              <a:ext cx="3159301" cy="155614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3653" y="1926918"/>
              <a:ext cx="1860347" cy="1556143"/>
            </a:xfrm>
            <a:prstGeom prst="rect">
              <a:avLst/>
            </a:prstGeom>
          </p:spPr>
        </p:pic>
      </p:grpSp>
      <p:pic>
        <p:nvPicPr>
          <p:cNvPr id="29" name="Picture 28" descr="A picture containing thing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8229" y="3516927"/>
            <a:ext cx="3015233" cy="1429723"/>
          </a:xfrm>
          <a:prstGeom prst="rect">
            <a:avLst/>
          </a:prstGeom>
        </p:spPr>
      </p:pic>
      <p:pic>
        <p:nvPicPr>
          <p:cNvPr id="16" name="Picture 15" descr="A picture containing kitchenware, basket, container&#10;&#10;Description generated with high confiden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0691" y="3356330"/>
            <a:ext cx="2570311" cy="17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46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111400" y="389487"/>
            <a:ext cx="2325893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iLukkari</a:t>
            </a: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An easier TUAS timetable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Shape 137"/>
          <p:cNvSpPr txBox="1">
            <a:spLocks/>
          </p:cNvSpPr>
          <p:nvPr/>
        </p:nvSpPr>
        <p:spPr>
          <a:xfrm>
            <a:off x="90079" y="1527772"/>
            <a:ext cx="2347214" cy="9379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3200" b="1" dirty="0"/>
          </a:p>
          <a:p>
            <a:r>
              <a:rPr lang="en" sz="3200" b="1" dirty="0"/>
              <a:t>2. </a:t>
            </a:r>
            <a:r>
              <a:rPr lang="en-US" sz="2000" dirty="0"/>
              <a:t>E-Market</a:t>
            </a:r>
          </a:p>
          <a:p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make decision more easily</a:t>
            </a:r>
          </a:p>
        </p:txBody>
      </p:sp>
      <p:sp>
        <p:nvSpPr>
          <p:cNvPr id="10" name="Shape 137"/>
          <p:cNvSpPr txBox="1">
            <a:spLocks/>
          </p:cNvSpPr>
          <p:nvPr/>
        </p:nvSpPr>
        <p:spPr>
          <a:xfrm>
            <a:off x="111401" y="2699464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My Mobile Tutor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choose your future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Shape 137"/>
          <p:cNvSpPr txBox="1">
            <a:spLocks/>
          </p:cNvSpPr>
          <p:nvPr/>
        </p:nvSpPr>
        <p:spPr>
          <a:xfrm>
            <a:off x="111401" y="3837749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4.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4418" y="18943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Demo</a:t>
            </a:r>
          </a:p>
        </p:txBody>
      </p:sp>
      <p:pic>
        <p:nvPicPr>
          <p:cNvPr id="2" name="e-Market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1404" y="-50"/>
            <a:ext cx="28606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26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111400" y="389487"/>
            <a:ext cx="2325893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1.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iLukkari</a:t>
            </a: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An easier TUAS timetable</a:t>
            </a:r>
            <a:endParaRPr lang="en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Shape 137"/>
          <p:cNvSpPr txBox="1">
            <a:spLocks/>
          </p:cNvSpPr>
          <p:nvPr/>
        </p:nvSpPr>
        <p:spPr>
          <a:xfrm>
            <a:off x="90079" y="1527772"/>
            <a:ext cx="2347214" cy="9379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en" sz="32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E-Market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make decision more easily</a:t>
            </a:r>
          </a:p>
        </p:txBody>
      </p:sp>
      <p:sp>
        <p:nvSpPr>
          <p:cNvPr id="10" name="Shape 137"/>
          <p:cNvSpPr txBox="1">
            <a:spLocks/>
          </p:cNvSpPr>
          <p:nvPr/>
        </p:nvSpPr>
        <p:spPr>
          <a:xfrm>
            <a:off x="111401" y="2699464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/>
              <a:t>3. </a:t>
            </a:r>
            <a:r>
              <a:rPr lang="en-US" sz="2000" dirty="0"/>
              <a:t>My Mobile Tutor</a:t>
            </a:r>
          </a:p>
          <a:p>
            <a:r>
              <a:rPr lang="en-US" sz="1400" i="1" dirty="0">
                <a:solidFill>
                  <a:schemeClr val="accent4">
                    <a:lumMod val="75000"/>
                  </a:schemeClr>
                </a:solidFill>
              </a:rPr>
              <a:t>choose your future</a:t>
            </a:r>
            <a:endParaRPr lang="en" sz="1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Shape 137"/>
          <p:cNvSpPr txBox="1">
            <a:spLocks/>
          </p:cNvSpPr>
          <p:nvPr/>
        </p:nvSpPr>
        <p:spPr>
          <a:xfrm>
            <a:off x="111401" y="3837749"/>
            <a:ext cx="2347214" cy="904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</a:rPr>
              <a:t>4.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en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3"/>
          <a:srcRect t="3746" r="9353" b="8877"/>
          <a:stretch/>
        </p:blipFill>
        <p:spPr>
          <a:xfrm>
            <a:off x="5101225" y="497090"/>
            <a:ext cx="1235813" cy="187175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/>
          <a:srcRect t="3949" r="9416" b="8691"/>
          <a:stretch/>
        </p:blipFill>
        <p:spPr bwMode="auto">
          <a:xfrm>
            <a:off x="6475700" y="497090"/>
            <a:ext cx="1235213" cy="1871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/>
          <a:srcRect t="3499" r="9040" b="8465"/>
          <a:stretch/>
        </p:blipFill>
        <p:spPr bwMode="auto">
          <a:xfrm>
            <a:off x="7849576" y="497091"/>
            <a:ext cx="1159050" cy="1871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6"/>
          <a:srcRect t="4110" r="9353" b="9299"/>
          <a:stretch/>
        </p:blipFill>
        <p:spPr>
          <a:xfrm>
            <a:off x="7833988" y="2552476"/>
            <a:ext cx="1174638" cy="1872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3579" r="9188" b="7801"/>
          <a:stretch/>
        </p:blipFill>
        <p:spPr>
          <a:xfrm>
            <a:off x="6496669" y="2552476"/>
            <a:ext cx="1214244" cy="1977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t="3579" r="9586" b="7801"/>
          <a:stretch/>
        </p:blipFill>
        <p:spPr>
          <a:xfrm>
            <a:off x="5101226" y="2537792"/>
            <a:ext cx="1260228" cy="2061038"/>
          </a:xfrm>
          <a:prstGeom prst="rect">
            <a:avLst/>
          </a:prstGeom>
        </p:spPr>
      </p:pic>
      <p:pic>
        <p:nvPicPr>
          <p:cNvPr id="3" name="Picture 2" descr="A picture containing monitor, electronics, screen, iPod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1382" y="-23853"/>
            <a:ext cx="2597507" cy="5123289"/>
          </a:xfrm>
          <a:prstGeom prst="rect">
            <a:avLst/>
          </a:prstGeom>
        </p:spPr>
      </p:pic>
      <p:pic>
        <p:nvPicPr>
          <p:cNvPr id="16" name="Picture 15" descr="A picture containing monitor, electronics, screen, iPod&#10;&#10;Description generated with high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136" y="414931"/>
            <a:ext cx="2167470" cy="42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50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631</Words>
  <Application>Microsoft Office PowerPoint</Application>
  <PresentationFormat>On-screen Show (16:9)</PresentationFormat>
  <Paragraphs>156</Paragraphs>
  <Slides>12</Slides>
  <Notes>12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Adobe Gothic Std B</vt:lpstr>
      <vt:lpstr>Arial</vt:lpstr>
      <vt:lpstr>Berlin Sans FB</vt:lpstr>
      <vt:lpstr>Berlin Sans FB Demi</vt:lpstr>
      <vt:lpstr>Calibri</vt:lpstr>
      <vt:lpstr>Georgia</vt:lpstr>
      <vt:lpstr>Nunito Sans</vt:lpstr>
      <vt:lpstr>Ulysses template</vt:lpstr>
      <vt:lpstr>Image</vt:lpstr>
      <vt:lpstr>My Mobile Tutor  iLukkari | e-Market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dc:creator>tan.bui@edu.turkuamk.fi</dc:creator>
  <cp:lastModifiedBy>Bui Tan</cp:lastModifiedBy>
  <cp:revision>278</cp:revision>
  <dcterms:modified xsi:type="dcterms:W3CDTF">2017-05-11T03:58:32Z</dcterms:modified>
</cp:coreProperties>
</file>